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2" r:id="rId45"/>
    <p:sldId id="299" r:id="rId46"/>
    <p:sldId id="300" r:id="rId47"/>
    <p:sldId id="301" r:id="rId48"/>
    <p:sldId id="303" r:id="rId49"/>
  </p:sldIdLst>
  <p:sldSz cx="6096000" cy="381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660066"/>
    <a:srgbClr val="000000"/>
    <a:srgbClr val="000099"/>
    <a:srgbClr val="B90303"/>
    <a:srgbClr val="000066"/>
    <a:srgbClr val="0033CC"/>
    <a:srgbClr val="990000"/>
    <a:srgbClr val="FF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1209B-38D7-216C-07AC-7E57B6F33C72}" v="2" dt="2019-09-22T18:54:17.349"/>
    <p1510:client id="{03224618-7D61-C9D1-55B6-6BD2F4E206A0}" v="2" dt="2019-09-22T17:07:57.282"/>
    <p1510:client id="{056B8670-D307-AB51-F51B-F61B968B5DDC}" v="1" dt="2019-09-22T18:53:20.934"/>
    <p1510:client id="{2220D5B8-3E84-4EF8-AC0A-68D421E6C9B7}" v="260" dt="2019-09-22T17:26:46.295"/>
    <p1510:client id="{273EBB04-2A30-ED4E-496F-CDB96F53E7E7}" v="15" dt="2019-09-21T19:39:34.944"/>
    <p1510:client id="{32D46448-0DF7-FA2C-E59F-9A4ADAEEEE57}" v="10" dt="2019-09-22T18:52:37.359"/>
    <p1510:client id="{5CE96EDF-29D8-418F-A79E-0DC299A065F0}" v="65" dt="2019-09-21T20:08:17.842"/>
    <p1510:client id="{66E7947A-20BB-2A05-9664-D6EA2B0B7D67}" v="24" dt="2019-09-22T18:44:42.739"/>
    <p1510:client id="{7719039A-6B08-E064-CE76-F25BDFDF1956}" v="2" dt="2019-09-22T17:10:00.147"/>
    <p1510:client id="{A0E615CB-7528-8FCB-4ECA-8BCA23226D85}" v="42" dt="2019-09-22T18:03:46.690"/>
    <p1510:client id="{D0F7E469-9885-5AB2-6A4E-ED67FB6113F4}" v="25" dt="2019-09-22T18:15:28.051"/>
    <p1510:client id="{D1072A61-E3DD-C744-94FF-CC5870D3D82E}" v="24" dt="2019-09-22T17:44:52.796"/>
    <p1510:client id="{F67F3BC0-8AF2-2EE0-360A-7E1CB9ED87C6}" v="11" dt="2019-09-22T19:02:49.047"/>
    <p1510:client id="{F69F2086-CF44-DC5D-ACE1-BD3F1D8B9D22}" v="94" dt="2019-09-21T20:59:50.263"/>
    <p1510:client id="{FBA626EC-AF7A-85C8-66AE-BCFF2258069D}" v="13" dt="2019-09-21T19:44:27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 autoAdjust="0"/>
    <p:restoredTop sz="94660"/>
  </p:normalViewPr>
  <p:slideViewPr>
    <p:cSldViewPr snapToGrid="0">
      <p:cViewPr>
        <p:scale>
          <a:sx n="100" d="100"/>
          <a:sy n="100" d="100"/>
        </p:scale>
        <p:origin x="147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0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4A87-495F-4D66-9D0F-40C26609AE75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CE31E-62DE-4CCF-999C-55E7FEFB0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79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CE31E-62DE-4CCF-999C-55E7FEFB09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4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CE31E-62DE-4CCF-999C-55E7FEFB09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9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23535"/>
            <a:ext cx="4572000" cy="1326444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001132"/>
            <a:ext cx="4572000" cy="919868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3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62450" y="202847"/>
            <a:ext cx="1314450" cy="32287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9100" y="202847"/>
            <a:ext cx="3867150" cy="32287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9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949855"/>
            <a:ext cx="5257800" cy="1584854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549702"/>
            <a:ext cx="5257800" cy="833437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7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1014236"/>
            <a:ext cx="2590800" cy="24174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86100" y="1014236"/>
            <a:ext cx="2590800" cy="24174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1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94" y="202847"/>
            <a:ext cx="5257800" cy="7364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894" y="933979"/>
            <a:ext cx="2578894" cy="45772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894" y="1391709"/>
            <a:ext cx="2578894" cy="20469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86100" y="933979"/>
            <a:ext cx="2591594" cy="45772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86100" y="1391709"/>
            <a:ext cx="2591594" cy="20469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2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30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0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94" y="254000"/>
            <a:ext cx="1966119" cy="8890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1594" y="548570"/>
            <a:ext cx="3086100" cy="2707569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894" y="1143000"/>
            <a:ext cx="1966119" cy="211754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94" y="254000"/>
            <a:ext cx="1966119" cy="8890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91594" y="548570"/>
            <a:ext cx="3086100" cy="2707569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894" y="1143000"/>
            <a:ext cx="1966119" cy="211754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4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9100" y="202847"/>
            <a:ext cx="5257800" cy="73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1014236"/>
            <a:ext cx="5257800" cy="2417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100" y="3531306"/>
            <a:ext cx="1371600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09-23-2019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300" y="3531306"/>
            <a:ext cx="2057400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3531306"/>
            <a:ext cx="1371600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9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7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8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9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3.wdp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7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8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0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3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4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8D86966-DDAA-4BEC-B47A-B06B63F7D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" r="2511"/>
          <a:stretch/>
        </p:blipFill>
        <p:spPr>
          <a:xfrm>
            <a:off x="-1" y="0"/>
            <a:ext cx="6104063" cy="3809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489CEB-F243-4BC6-BF70-F91F9A608496}"/>
              </a:ext>
            </a:extLst>
          </p:cNvPr>
          <p:cNvSpPr/>
          <p:nvPr/>
        </p:nvSpPr>
        <p:spPr>
          <a:xfrm>
            <a:off x="0" y="0"/>
            <a:ext cx="6096000" cy="3809999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85000"/>
                </a:schemeClr>
              </a:gs>
              <a:gs pos="20000">
                <a:srgbClr val="2F491D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2ABB18-C8DB-4B24-85D0-6E466D33927E}"/>
              </a:ext>
            </a:extLst>
          </p:cNvPr>
          <p:cNvGrpSpPr/>
          <p:nvPr/>
        </p:nvGrpSpPr>
        <p:grpSpPr>
          <a:xfrm>
            <a:off x="1226818" y="839392"/>
            <a:ext cx="3642360" cy="2038886"/>
            <a:chOff x="613409" y="460377"/>
            <a:chExt cx="1821180" cy="10194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B98592-01AC-4943-864D-3EC99D2D5BF8}"/>
                </a:ext>
              </a:extLst>
            </p:cNvPr>
            <p:cNvSpPr txBox="1"/>
            <p:nvPr/>
          </p:nvSpPr>
          <p:spPr>
            <a:xfrm>
              <a:off x="613409" y="1187432"/>
              <a:ext cx="18211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2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Action</a:t>
              </a:r>
            </a:p>
          </p:txBody>
        </p:sp>
        <p:pic>
          <p:nvPicPr>
            <p:cNvPr id="2" name="Picture 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7B1B79F-5565-4FA2-A14C-7F939335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81909" y="460377"/>
              <a:ext cx="684180" cy="68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20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ith red hair and a sunset in the background&#10;&#10;Description generated with high confidence">
            <a:extLst>
              <a:ext uri="{FF2B5EF4-FFF2-40B4-BE49-F238E27FC236}">
                <a16:creationId xmlns:a16="http://schemas.microsoft.com/office/drawing/2014/main" id="{BE05D714-6C4B-4E6F-95E9-5ECDB0812C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23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51C5C4-0781-476A-BC48-4A3FABB1C0B2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800000">
                  <a:alpha val="84706"/>
                </a:srgbClr>
              </a:gs>
              <a:gs pos="20000">
                <a:srgbClr val="8000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8A426-2A39-4139-B39A-72F8843A5398}"/>
              </a:ext>
            </a:extLst>
          </p:cNvPr>
          <p:cNvSpPr txBox="1"/>
          <p:nvPr/>
        </p:nvSpPr>
        <p:spPr>
          <a:xfrm>
            <a:off x="1226818" y="2336556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Historical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CB61ECC-36CE-4DB8-B8B0-A2E363991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631" y="796336"/>
            <a:ext cx="136835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9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, wall, floor&#10;&#10;Description generated with very high confidence">
            <a:extLst>
              <a:ext uri="{FF2B5EF4-FFF2-40B4-BE49-F238E27FC236}">
                <a16:creationId xmlns:a16="http://schemas.microsoft.com/office/drawing/2014/main" id="{FB9A6582-E927-481A-ABFB-F44CF232D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" b="5643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1F7CC3-0CFD-49D3-A90F-93C8AF4C06D9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3333CC">
                  <a:alpha val="84706"/>
                </a:srgbClr>
              </a:gs>
              <a:gs pos="20000">
                <a:srgbClr val="3333CC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20574-0A31-421F-8D39-6CBF1BABB2ED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Horror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79FF7-B531-46FE-89C1-C33DA8A36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206" y="796336"/>
            <a:ext cx="169120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8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2B5FBA73-EA2E-4AAA-B775-D6EC95A3E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554" y="0"/>
            <a:ext cx="6775108" cy="381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A7187F-2CCA-4F48-851A-FADCE42F3E6D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713F88">
                  <a:alpha val="85000"/>
                </a:srgbClr>
              </a:gs>
              <a:gs pos="20000">
                <a:srgbClr val="713F88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D9D58-7CC4-4B39-915E-70A483BBCDAF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Joshi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Picture 2" descr="Image result for woman icon png">
            <a:extLst>
              <a:ext uri="{FF2B5EF4-FFF2-40B4-BE49-F238E27FC236}">
                <a16:creationId xmlns:a16="http://schemas.microsoft.com/office/drawing/2014/main" id="{2784C9AF-5E93-47BA-9128-EFC8251AB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810" y="796334"/>
            <a:ext cx="1368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6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9853F3-D244-4DC0-8403-C2D23164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8" r="4847"/>
          <a:stretch/>
        </p:blipFill>
        <p:spPr>
          <a:xfrm>
            <a:off x="0" y="-15288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6DF490-4F10-472F-89CA-2D562784E8F6}"/>
              </a:ext>
            </a:extLst>
          </p:cNvPr>
          <p:cNvSpPr/>
          <p:nvPr/>
        </p:nvSpPr>
        <p:spPr>
          <a:xfrm>
            <a:off x="0" y="-15288"/>
            <a:ext cx="6096000" cy="382528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  <a:alpha val="85000"/>
                </a:schemeClr>
              </a:gs>
              <a:gs pos="20000">
                <a:schemeClr val="accent5">
                  <a:lumMod val="50000"/>
                  <a:alpha val="60000"/>
                </a:scheme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D8A9C-16D3-4564-8662-F4ED374380FA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Kids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EEAD001-AFA1-4C48-A47F-DCF8BF61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4349" y="781044"/>
            <a:ext cx="1544922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7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lit up city at night&#10;&#10;Description generated with very high confidence">
            <a:extLst>
              <a:ext uri="{FF2B5EF4-FFF2-40B4-BE49-F238E27FC236}">
                <a16:creationId xmlns:a16="http://schemas.microsoft.com/office/drawing/2014/main" id="{81E72D96-8813-4A22-ABC2-566583D99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7368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F57F16-6824-4FA1-A4F2-3F84FC4DEB89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339966">
                  <a:alpha val="84706"/>
                </a:srgbClr>
              </a:gs>
              <a:gs pos="20000">
                <a:srgbClr val="339966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EB584-31AF-437E-85F4-9F460E820996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Magic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0E05C40-4CC0-4B21-B25B-2C91B0B73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46" b="98718" l="1389" r="95833">
                        <a14:foregroundMark x1="19907" y1="73932" x2="19907" y2="73932"/>
                        <a14:foregroundMark x1="55093" y1="8974" x2="55093" y2="8974"/>
                        <a14:foregroundMark x1="52315" y1="4274" x2="52315" y2="4274"/>
                        <a14:foregroundMark x1="57870" y1="7692" x2="57870" y2="7692"/>
                        <a14:foregroundMark x1="56481" y1="8974" x2="56481" y2="8974"/>
                        <a14:foregroundMark x1="52315" y1="31197" x2="52315" y2="31197"/>
                        <a14:foregroundMark x1="76389" y1="34615" x2="76389" y2="34615"/>
                        <a14:foregroundMark x1="82108" y1="47009" x2="84722" y2="48718"/>
                        <a14:foregroundMark x1="80943" y1="46247" x2="82108" y2="47009"/>
                        <a14:foregroundMark x1="70343" y1="39316" x2="70905" y2="39684"/>
                        <a14:foregroundMark x1="69690" y1="38889" x2="70343" y2="39316"/>
                        <a14:foregroundMark x1="69404" y1="38702" x2="69690" y2="38889"/>
                        <a14:foregroundMark x1="62500" y1="34188" x2="67818" y2="37666"/>
                        <a14:foregroundMark x1="84722" y1="48718" x2="77315" y2="58974"/>
                        <a14:foregroundMark x1="46759" y1="59402" x2="70833" y2="59402"/>
                        <a14:foregroundMark x1="70833" y1="59402" x2="91667" y2="49573"/>
                        <a14:foregroundMark x1="74614" y1="36586" x2="73148" y2="35470"/>
                        <a14:foregroundMark x1="85494" y1="44872" x2="83381" y2="43263"/>
                        <a14:foregroundMark x1="88300" y1="47009" x2="85494" y2="44872"/>
                        <a14:foregroundMark x1="91667" y1="49573" x2="88300" y2="47009"/>
                        <a14:foregroundMark x1="66675" y1="34972" x2="62037" y2="34615"/>
                        <a14:foregroundMark x1="73148" y1="35470" x2="67440" y2="35031"/>
                        <a14:foregroundMark x1="87037" y1="41880" x2="87037" y2="41880"/>
                        <a14:foregroundMark x1="93981" y1="44017" x2="93981" y2="44017"/>
                        <a14:foregroundMark x1="97222" y1="48718" x2="97222" y2="48718"/>
                        <a14:foregroundMark x1="4630" y1="94444" x2="4630" y2="94444"/>
                        <a14:foregroundMark x1="50926" y1="86752" x2="50926" y2="86752"/>
                        <a14:foregroundMark x1="1389" y1="97863" x2="1389" y2="98718"/>
                        <a14:foregroundMark x1="1389" y1="97009" x2="1389" y2="97863"/>
                        <a14:foregroundMark x1="30556" y1="18803" x2="30556" y2="18803"/>
                        <a14:foregroundMark x1="73611" y1="3846" x2="73611" y2="3846"/>
                        <a14:foregroundMark x1="81944" y1="17949" x2="81944" y2="17949"/>
                        <a14:backgroundMark x1="75926" y1="42308" x2="75926" y2="42308"/>
                        <a14:backgroundMark x1="70833" y1="39744" x2="77315" y2="44444"/>
                        <a14:backgroundMark x1="79167" y1="44872" x2="79167" y2="44872"/>
                        <a14:backgroundMark x1="80556" y1="47009" x2="80556" y2="47009"/>
                        <a14:backgroundMark x1="77315" y1="45299" x2="81019" y2="46154"/>
                        <a14:backgroundMark x1="76389" y1="42308" x2="80556" y2="44444"/>
                        <a14:backgroundMark x1="71296" y1="43162" x2="68519" y2="39316"/>
                        <a14:backgroundMark x1="70833" y1="39316" x2="70833" y2="39316"/>
                        <a14:backgroundMark x1="71759" y1="39316" x2="71759" y2="39316"/>
                        <a14:backgroundMark x1="69444" y1="38889" x2="69444" y2="38889"/>
                        <a14:backgroundMark x1="1389" y1="99145" x2="1389" y2="99145"/>
                        <a14:backgroundMark x1="926" y1="97863" x2="926" y2="9786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5260" y="753438"/>
            <a:ext cx="126310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22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in a costume&#10;&#10;Description generated with high confidence">
            <a:extLst>
              <a:ext uri="{FF2B5EF4-FFF2-40B4-BE49-F238E27FC236}">
                <a16:creationId xmlns:a16="http://schemas.microsoft.com/office/drawing/2014/main" id="{6D893F8B-3119-4038-936C-C79A168EA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2" r="5012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BA66F4-4E5B-4BEC-8894-B3E1F1E8647C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663300">
                  <a:alpha val="84706"/>
                </a:srgbClr>
              </a:gs>
              <a:gs pos="20000">
                <a:srgbClr val="8000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AA7B1-47C3-4164-834A-BF77E09F393B}"/>
              </a:ext>
            </a:extLst>
          </p:cNvPr>
          <p:cNvSpPr txBox="1"/>
          <p:nvPr/>
        </p:nvSpPr>
        <p:spPr>
          <a:xfrm>
            <a:off x="1226818" y="2336556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Martial Art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259B035-E5F9-4A72-99CA-7773A1C0A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2154" b="1864"/>
          <a:stretch/>
        </p:blipFill>
        <p:spPr>
          <a:xfrm>
            <a:off x="2323982" y="789444"/>
            <a:ext cx="142565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6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9D9AB6-63EF-4284-B306-6BADEA662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23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653E8B-5BEA-43BE-A5B1-2B6A12ABDA3D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CC9900">
                  <a:alpha val="84706"/>
                </a:srgbClr>
              </a:gs>
              <a:gs pos="20000">
                <a:srgbClr val="CC99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9C653-6350-4528-9461-7D081F6B9F24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Mecha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62C129-3342-4A3F-9DBF-BB175029B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65" b="97403" l="1835" r="97248">
                        <a14:foregroundMark x1="72477" y1="9524" x2="72477" y2="9524"/>
                        <a14:foregroundMark x1="60092" y1="4329" x2="60092" y2="4329"/>
                        <a14:foregroundMark x1="47706" y1="2597" x2="47706" y2="2597"/>
                        <a14:foregroundMark x1="94037" y1="44156" x2="94037" y2="44156"/>
                        <a14:foregroundMark x1="98165" y1="48485" x2="98165" y2="48485"/>
                        <a14:foregroundMark x1="67890" y1="95238" x2="67890" y2="95238"/>
                        <a14:foregroundMark x1="53670" y1="97403" x2="53670" y2="97403"/>
                        <a14:foregroundMark x1="55046" y1="81385" x2="55046" y2="81385"/>
                        <a14:foregroundMark x1="1835" y1="45455" x2="1835" y2="45455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5261" y="753438"/>
            <a:ext cx="129135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7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person, man, wearing&#10;&#10;Description generated with high confidence">
            <a:extLst>
              <a:ext uri="{FF2B5EF4-FFF2-40B4-BE49-F238E27FC236}">
                <a16:creationId xmlns:a16="http://schemas.microsoft.com/office/drawing/2014/main" id="{45FA48D0-4E41-4E09-8BB3-88C163D15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0023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A4C314-74D3-40FE-953D-1A43B058BF11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6600">
                  <a:alpha val="84706"/>
                </a:srgbClr>
              </a:gs>
              <a:gs pos="20000">
                <a:srgbClr val="0066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39678-D2C3-4F52-9E66-3629BB02F0FE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Military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7030F21-24D9-4214-983A-31D324E3F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3208" b="3840"/>
          <a:stretch/>
        </p:blipFill>
        <p:spPr>
          <a:xfrm>
            <a:off x="2300757" y="796336"/>
            <a:ext cx="147210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42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ABE62536-58F8-4CA7-BB8A-3D720847C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55"/>
          <a:stretch/>
        </p:blipFill>
        <p:spPr>
          <a:xfrm>
            <a:off x="-62637" y="-3156"/>
            <a:ext cx="6158638" cy="3816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B4FAE9-ACAE-463A-9C08-2F7A14EB87F2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FF3300">
                  <a:alpha val="84706"/>
                </a:srgbClr>
              </a:gs>
              <a:gs pos="20000">
                <a:srgbClr val="FF33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5ED79-38B6-453E-8467-DCA26A02C606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Music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AB6C84-A873-4AE0-819A-8A98AFAB5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97778" l="9778" r="89778">
                        <a14:foregroundMark x1="35111" y1="92889" x2="35111" y2="92889"/>
                        <a14:foregroundMark x1="32889" y1="97778" x2="32889" y2="97778"/>
                        <a14:foregroundMark x1="49778" y1="4444" x2="49778" y2="4444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631" y="756414"/>
            <a:ext cx="136835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06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0210FB21-79F5-4DDC-AA4E-71E1CD5CE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3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D31671-F7B7-483A-9AE5-965883B162DF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336699">
                  <a:alpha val="84706"/>
                </a:srgbClr>
              </a:gs>
              <a:gs pos="20000">
                <a:srgbClr val="0066CC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3053F-66CF-4381-BE56-C6325C6EB2E3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Mystery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1188FC3-DFEB-424A-9B08-865353BB6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631" y="856220"/>
            <a:ext cx="136835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5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F9BE5D-BF6E-4B62-970D-4E4B72117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" r="7183"/>
          <a:stretch/>
        </p:blipFill>
        <p:spPr>
          <a:xfrm>
            <a:off x="0" y="2517"/>
            <a:ext cx="6096000" cy="38049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A13536-51F2-4CD2-8BF3-1C689EADEC5E}"/>
              </a:ext>
            </a:extLst>
          </p:cNvPr>
          <p:cNvSpPr/>
          <p:nvPr/>
        </p:nvSpPr>
        <p:spPr>
          <a:xfrm>
            <a:off x="0" y="-10181"/>
            <a:ext cx="6096000" cy="3820182"/>
          </a:xfrm>
          <a:prstGeom prst="rect">
            <a:avLst/>
          </a:prstGeom>
          <a:gradFill>
            <a:gsLst>
              <a:gs pos="0">
                <a:srgbClr val="515A9B">
                  <a:alpha val="85000"/>
                </a:srgbClr>
              </a:gs>
              <a:gs pos="20000">
                <a:srgbClr val="515A9B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76AC6B-60D8-4894-B18B-589887FDA4E5}"/>
              </a:ext>
            </a:extLst>
          </p:cNvPr>
          <p:cNvGrpSpPr/>
          <p:nvPr/>
        </p:nvGrpSpPr>
        <p:grpSpPr>
          <a:xfrm>
            <a:off x="1226818" y="796336"/>
            <a:ext cx="3642360" cy="2124996"/>
            <a:chOff x="613409" y="417322"/>
            <a:chExt cx="1821180" cy="1062498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646C906D-A6B5-4242-B008-244F6D76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51073" y="417322"/>
              <a:ext cx="745853" cy="684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40F9B9-AB6F-447E-8898-2903BF7B3E3D}"/>
                </a:ext>
              </a:extLst>
            </p:cNvPr>
            <p:cNvSpPr txBox="1"/>
            <p:nvPr/>
          </p:nvSpPr>
          <p:spPr>
            <a:xfrm>
              <a:off x="613409" y="1187432"/>
              <a:ext cx="18211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2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Adventure</a:t>
              </a:r>
              <a:endParaRPr lang="en-US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2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2E8133-F44B-4E10-A74F-5DBAA6A8E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9" t="1648" r="7979" b="2242"/>
          <a:stretch/>
        </p:blipFill>
        <p:spPr>
          <a:xfrm>
            <a:off x="1" y="1"/>
            <a:ext cx="6096002" cy="3809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824B93-D193-4802-9043-E901B210B980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CC6600">
                  <a:alpha val="84706"/>
                </a:srgbClr>
              </a:gs>
              <a:gs pos="20000">
                <a:srgbClr val="9933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53386-435B-4B6C-9770-42EE6F94769E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Parody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E352D39-401C-436E-8ECE-A90482843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631" y="753438"/>
            <a:ext cx="136835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00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33741ED8-41DB-4CFF-9E23-C842F6D76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" r="7636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15C514-3F00-4014-B869-75723866343D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333333">
                  <a:alpha val="84706"/>
                </a:srgbClr>
              </a:gs>
              <a:gs pos="20000">
                <a:srgbClr val="1C1C1C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BD504-90EC-4860-BDDF-47A198146D5A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Police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549E4E56-98CB-4C95-AB7C-4F8B2A116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9" b="96000" l="8889" r="90667">
                        <a14:foregroundMark x1="49333" y1="5333" x2="49333" y2="5333"/>
                        <a14:foregroundMark x1="15556" y1="3111" x2="15556" y2="3111"/>
                        <a14:foregroundMark x1="49778" y1="1333" x2="49778" y2="1333"/>
                        <a14:foregroundMark x1="45333" y1="96444" x2="45333" y2="96444"/>
                        <a14:foregroundMark x1="8889" y1="56000" x2="8889" y2="56000"/>
                        <a14:foregroundMark x1="90667" y1="58667" x2="90667" y2="5866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631" y="790818"/>
            <a:ext cx="136835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8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ook, text&#10;&#10;Description generated with high confidence">
            <a:extLst>
              <a:ext uri="{FF2B5EF4-FFF2-40B4-BE49-F238E27FC236}">
                <a16:creationId xmlns:a16="http://schemas.microsoft.com/office/drawing/2014/main" id="{341D9DB6-0AA6-4E0E-AFBF-9FF79FF6F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9" r="5039"/>
          <a:stretch/>
        </p:blipFill>
        <p:spPr>
          <a:xfrm>
            <a:off x="-1" y="0"/>
            <a:ext cx="6096002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546F7-5C4F-4DC1-9C63-A35DFBF07524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6666FF">
                  <a:alpha val="84706"/>
                </a:srgbClr>
              </a:gs>
              <a:gs pos="20000">
                <a:srgbClr val="6666FF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01624-0B84-478D-8791-03F94EEAF591}"/>
              </a:ext>
            </a:extLst>
          </p:cNvPr>
          <p:cNvSpPr txBox="1"/>
          <p:nvPr/>
        </p:nvSpPr>
        <p:spPr>
          <a:xfrm>
            <a:off x="1226818" y="2336556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Psychological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5C5AA3-F73D-4C85-B88A-CA1857EE0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631" y="856220"/>
            <a:ext cx="136835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11D5D01E-9C91-4814-8D9A-E05F0A1FC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8" r="4998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2ED940-1C38-4B71-94C1-DF6FCACE1B08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CC3399">
                  <a:alpha val="84706"/>
                </a:srgbClr>
              </a:gs>
              <a:gs pos="20000">
                <a:srgbClr val="D60093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045F7-FB9B-4750-A031-E12F6B289526}"/>
              </a:ext>
            </a:extLst>
          </p:cNvPr>
          <p:cNvSpPr txBox="1"/>
          <p:nvPr/>
        </p:nvSpPr>
        <p:spPr>
          <a:xfrm>
            <a:off x="1226818" y="2336556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Romance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BAA44D3-3A1F-4D4B-8E36-4DB5D24B7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1805" r="3875" b="10648"/>
          <a:stretch/>
        </p:blipFill>
        <p:spPr>
          <a:xfrm>
            <a:off x="2188714" y="856220"/>
            <a:ext cx="1696192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06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478A2DD0-5592-4243-85C3-CCCC20E4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23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D4721-CFA3-415D-89D5-CF1F9A6241BE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3399">
                  <a:alpha val="84706"/>
                </a:srgbClr>
              </a:gs>
              <a:gs pos="20000">
                <a:srgbClr val="0033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ECF6-31C8-4A73-AE5C-F19C828E7453}"/>
              </a:ext>
            </a:extLst>
          </p:cNvPr>
          <p:cNvSpPr txBox="1"/>
          <p:nvPr/>
        </p:nvSpPr>
        <p:spPr>
          <a:xfrm>
            <a:off x="1226818" y="2336556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Samurai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7FACD5-C889-41FC-A5EF-C01154708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501" t="5375" r="4749" b="5250"/>
          <a:stretch/>
        </p:blipFill>
        <p:spPr>
          <a:xfrm>
            <a:off x="2342287" y="856220"/>
            <a:ext cx="138904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53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, wall, floor, computer&#10;&#10;Description generated with high confidence">
            <a:extLst>
              <a:ext uri="{FF2B5EF4-FFF2-40B4-BE49-F238E27FC236}">
                <a16:creationId xmlns:a16="http://schemas.microsoft.com/office/drawing/2014/main" id="{E6567743-30A0-41C5-88C8-D9D6E1A0B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5" r="4985"/>
          <a:stretch/>
        </p:blipFill>
        <p:spPr>
          <a:xfrm>
            <a:off x="0" y="2260"/>
            <a:ext cx="6096000" cy="3807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8D2B9-E4AB-49F4-924B-C989A2DF9A72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666699">
                  <a:alpha val="84706"/>
                </a:srgbClr>
              </a:gs>
              <a:gs pos="20000">
                <a:srgbClr val="4D4D4D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78673-EF1C-44F0-A5FE-F584A13616E5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School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9A2884A-29D7-44A6-82AA-724881192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5261" y="796336"/>
            <a:ext cx="136835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oup of people in costumes&#10;&#10;Description generated with very high confidence">
            <a:extLst>
              <a:ext uri="{FF2B5EF4-FFF2-40B4-BE49-F238E27FC236}">
                <a16:creationId xmlns:a16="http://schemas.microsoft.com/office/drawing/2014/main" id="{1FA7FFA0-E84B-49DE-BC65-4A62DCEEC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3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7E7E9D-6D40-4E78-81A4-B460311D0F4C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0000">
                  <a:alpha val="84706"/>
                </a:srgbClr>
              </a:gs>
              <a:gs pos="20000">
                <a:srgbClr val="0000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8832E-4937-4457-BF1D-AD109E5C12D2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Science Fiction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08D6DD9-DCB9-4C0A-90DE-FDAD05A31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5619" y="888668"/>
            <a:ext cx="1368000" cy="13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80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45743AA8-A1DC-4E71-B8B6-9D8CEB46A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2" r="5012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C8A9AA-EF88-4083-9AEB-43358E9B56A2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800000">
                  <a:alpha val="84706"/>
                </a:srgbClr>
              </a:gs>
              <a:gs pos="20000">
                <a:srgbClr val="CC00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E0D13-FB64-4FC8-8394-2202D7F5F3B6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Seinen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A5D1008-F649-4D35-A78F-9DFC22687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328" y="763889"/>
            <a:ext cx="106134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45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irl posing for a picture&#10;&#10;Description generated with very high confidence">
            <a:extLst>
              <a:ext uri="{FF2B5EF4-FFF2-40B4-BE49-F238E27FC236}">
                <a16:creationId xmlns:a16="http://schemas.microsoft.com/office/drawing/2014/main" id="{FD2B8594-0ED2-4F77-9884-EB5F064F3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4" t="3050" b="20395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456F79-CF50-4961-8793-7AFC4A9255B0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666699">
                  <a:alpha val="84706"/>
                </a:srgbClr>
              </a:gs>
              <a:gs pos="20000">
                <a:srgbClr val="4D4D4D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75E0E-795C-4A67-879E-E2869E8EA56B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Shoujo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574D32ED-9A10-46ED-9505-F5A0048B96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3" b="91792" l="9877" r="89771">
                        <a14:foregroundMark x1="47972" y1="9380" x2="47972" y2="9380"/>
                        <a14:foregroundMark x1="38977" y1="91792" x2="38977" y2="91792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7587" t="6666" r="17821" b="6525"/>
          <a:stretch/>
        </p:blipFill>
        <p:spPr>
          <a:xfrm>
            <a:off x="2565289" y="796336"/>
            <a:ext cx="96541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67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oll, toy&#10;&#10;Description generated with very high confidence">
            <a:extLst>
              <a:ext uri="{FF2B5EF4-FFF2-40B4-BE49-F238E27FC236}">
                <a16:creationId xmlns:a16="http://schemas.microsoft.com/office/drawing/2014/main" id="{38C068EC-6D3D-4CC0-8AC8-757379EE3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3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69AC8-8E77-46C7-82E1-9DD6E3E8BC0E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993300">
                  <a:alpha val="84706"/>
                </a:srgbClr>
              </a:gs>
              <a:gs pos="20000">
                <a:srgbClr val="FF9933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95403-AC4B-4645-A837-0310A2C4D524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Shoujo-A</a:t>
            </a:r>
            <a:r>
              <a:rPr lang="en-US" altLang="ja-JP" sz="3200" dirty="0" err="1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B31356E-1692-473A-B7C4-7ECC1BD50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7415" y="796336"/>
            <a:ext cx="1184049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81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3E7F237-9C49-451C-A4DC-69C55E975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0" r="4744"/>
          <a:stretch/>
        </p:blipFill>
        <p:spPr>
          <a:xfrm>
            <a:off x="-1" y="2516"/>
            <a:ext cx="6096002" cy="37969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7E8800-885A-438E-9457-A7868F2E03EE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  <a:alpha val="85000"/>
                </a:schemeClr>
              </a:gs>
              <a:gs pos="20000">
                <a:schemeClr val="accent4">
                  <a:lumMod val="50000"/>
                  <a:alpha val="60000"/>
                </a:scheme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327560-29F1-4682-8505-4072F654353D}"/>
              </a:ext>
            </a:extLst>
          </p:cNvPr>
          <p:cNvGrpSpPr/>
          <p:nvPr/>
        </p:nvGrpSpPr>
        <p:grpSpPr>
          <a:xfrm>
            <a:off x="1226818" y="831116"/>
            <a:ext cx="3642360" cy="2090216"/>
            <a:chOff x="613409" y="434712"/>
            <a:chExt cx="1821180" cy="10451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13713C-F121-420A-AC3F-34C663848ED5}"/>
                </a:ext>
              </a:extLst>
            </p:cNvPr>
            <p:cNvSpPr txBox="1"/>
            <p:nvPr/>
          </p:nvSpPr>
          <p:spPr>
            <a:xfrm>
              <a:off x="613409" y="1187432"/>
              <a:ext cx="18211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2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Comedy</a:t>
              </a:r>
              <a:endParaRPr lang="en-US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81E2D5-DA08-4E32-B531-0AC166B13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2602" y="434712"/>
              <a:ext cx="677947" cy="649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09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oup of people standing next to a person&#10;&#10;Description generated with very high confidence">
            <a:extLst>
              <a:ext uri="{FF2B5EF4-FFF2-40B4-BE49-F238E27FC236}">
                <a16:creationId xmlns:a16="http://schemas.microsoft.com/office/drawing/2014/main" id="{4E2AE0AE-27C8-46BA-8BB5-C6DE9C0F9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9" b="8341"/>
          <a:stretch/>
        </p:blipFill>
        <p:spPr>
          <a:xfrm>
            <a:off x="1" y="1"/>
            <a:ext cx="6096000" cy="3809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974736-35FA-4044-81C1-B5CED4803FA6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3366">
                  <a:alpha val="84706"/>
                </a:srgbClr>
              </a:gs>
              <a:gs pos="20000">
                <a:srgbClr val="00808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F8408-1AEB-48AC-B463-5BCC7A0856A4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Shounen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43E51F-337E-43F5-AA04-AF870A773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3818" y="796336"/>
            <a:ext cx="1368359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83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A6DE7AB5-DCF6-4BF0-9888-5679632CF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8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548685-660F-473F-A5CD-782A50CCE5E6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D95E19">
                  <a:alpha val="84706"/>
                </a:srgbClr>
              </a:gs>
              <a:gs pos="20000">
                <a:srgbClr val="D95E19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6039B-5851-4283-8E3A-2F2B356F9452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Shounen-Ai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D2288-60C0-4DE0-B7B4-F316D87B1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4798" y="796336"/>
            <a:ext cx="136800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12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DC741389-E6C0-4055-B1C6-354381DA8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2" r="5012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827801-B533-4257-A7BE-34DABA2595AC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800000">
                  <a:alpha val="84706"/>
                </a:srgbClr>
              </a:gs>
              <a:gs pos="20000">
                <a:srgbClr val="9933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9609C-21DF-4C8B-A965-D9297AD8118F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Slice of Life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8CC0F6-5A70-4D18-BA8B-F94A43C1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122" y1="27813" x2="42122" y2="27813"/>
                        <a14:foregroundMark x1="54019" y1="45000" x2="54019" y2="45000"/>
                        <a14:foregroundMark x1="54341" y1="64688" x2="54341" y2="64688"/>
                        <a14:backgroundMark x1="34405" y1="24688" x2="34405" y2="24688"/>
                        <a14:backgroundMark x1="38585" y1="20938" x2="38585" y2="20938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5691" t="6347" r="14775" b="9280"/>
          <a:stretch/>
        </p:blipFill>
        <p:spPr>
          <a:xfrm>
            <a:off x="2541451" y="869333"/>
            <a:ext cx="109597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79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in a costume&#10;&#10;Description generated with high confidence">
            <a:extLst>
              <a:ext uri="{FF2B5EF4-FFF2-40B4-BE49-F238E27FC236}">
                <a16:creationId xmlns:a16="http://schemas.microsoft.com/office/drawing/2014/main" id="{854596B3-C6F3-417D-A586-DB77190C2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499" y="0"/>
            <a:ext cx="6474998" cy="381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D4A561-95B5-4521-AEA2-F7182170E610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3300">
                  <a:alpha val="84706"/>
                </a:srgbClr>
              </a:gs>
              <a:gs pos="20000">
                <a:srgbClr val="0066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8F2B1-B998-44C8-A623-66336B57B985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Space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00DC1AB-8409-417E-A82E-069348AE53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0415" t="8664" r="30177" b="8796"/>
          <a:stretch/>
        </p:blipFill>
        <p:spPr>
          <a:xfrm rot="2970256">
            <a:off x="2721344" y="852153"/>
            <a:ext cx="65330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43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360A18-A60F-4FF3-A9F4-11D84747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555" y="0"/>
            <a:ext cx="6775109" cy="381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E88F56-C0DA-42C2-867E-E6A00926CDA8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99CC">
                  <a:alpha val="84706"/>
                </a:srgbClr>
              </a:gs>
              <a:gs pos="20000">
                <a:srgbClr val="0099CC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C693-91D4-46C6-ABF5-897CBA23ECB8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Sport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E29FDC7-7797-4417-A05A-43FE65AE8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3640" t="4495" r="3804" b="3966"/>
          <a:stretch/>
        </p:blipFill>
        <p:spPr>
          <a:xfrm>
            <a:off x="2363998" y="797129"/>
            <a:ext cx="1368000" cy="13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97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ky&#10;&#10;Description generated with high confidence">
            <a:extLst>
              <a:ext uri="{FF2B5EF4-FFF2-40B4-BE49-F238E27FC236}">
                <a16:creationId xmlns:a16="http://schemas.microsoft.com/office/drawing/2014/main" id="{17C162E8-B439-4519-9AAF-8E28EEEE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8" y="0"/>
            <a:ext cx="6097598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FE7074-1963-4C68-A8E9-EEA50B6D12D3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6600CC">
                  <a:alpha val="84706"/>
                </a:srgbClr>
              </a:gs>
              <a:gs pos="20000">
                <a:srgbClr val="6600CC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0F027-32A7-4056-8E69-EF8A0714C52F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Super Power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23159B3-0620-4AF2-B0DC-8B76F7D7E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019" y="796336"/>
            <a:ext cx="126436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1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81B7615D-4918-4D4A-93BE-4F657199C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43" y="-119743"/>
            <a:ext cx="6161085" cy="3929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63ACF2-C5FA-4343-BFBF-8AB9338A7035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990099">
                  <a:alpha val="84706"/>
                </a:srgbClr>
              </a:gs>
              <a:gs pos="20000">
                <a:srgbClr val="990099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F2595-A329-4EC2-A26D-0AE35294107C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Supernatural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4C52D18-641A-4307-9F55-B0FDE2D9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3818" y="796336"/>
            <a:ext cx="1368359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1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ook, shelf, indoor, library&#10;&#10;Description generated with very high confidence">
            <a:extLst>
              <a:ext uri="{FF2B5EF4-FFF2-40B4-BE49-F238E27FC236}">
                <a16:creationId xmlns:a16="http://schemas.microsoft.com/office/drawing/2014/main" id="{83DD9176-37D3-4BBF-B864-0893050F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555" y="0"/>
            <a:ext cx="6775109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7AF57-257D-40B0-BB3A-D4014F32A62B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6B050F">
                  <a:alpha val="84706"/>
                </a:srgbClr>
              </a:gs>
              <a:gs pos="20000">
                <a:srgbClr val="6B050F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55777-224F-4F31-8665-AA28CAB39B94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Thriller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5C6A6B-53D2-4FF2-98E1-27564797C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618" t="4808" r="5387" b="4616"/>
          <a:stretch/>
        </p:blipFill>
        <p:spPr>
          <a:xfrm>
            <a:off x="2353106" y="796336"/>
            <a:ext cx="138978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04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99D06CB-38E0-4BC4-9BA1-7A4B76513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2" r="5012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41A055-178A-415E-A910-C135AF5CF485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3366">
                  <a:alpha val="84706"/>
                </a:srgbClr>
              </a:gs>
              <a:gs pos="20000">
                <a:srgbClr val="003366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C2BF9-856A-4EAF-8DE6-E61763347743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Vampire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3FA0E48-F6F4-4574-A978-049BA329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261" y="796336"/>
            <a:ext cx="1368359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68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FDA5AFDF-0D31-46DF-8DAE-56A40FCA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359" y="0"/>
            <a:ext cx="6707359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0311F3-17B3-4FAB-A15F-B849A8C33099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8000">
                  <a:alpha val="84706"/>
                </a:srgbClr>
              </a:gs>
              <a:gs pos="20000">
                <a:srgbClr val="0033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B9BA4-AC6D-4226-90BF-3CAE7C69B877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TV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59314F2-5053-4E82-9ACF-92491193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3818" y="796336"/>
            <a:ext cx="1368359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78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id="{D5E4C896-3738-48C9-8D63-006225752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7" r="4751"/>
          <a:stretch/>
        </p:blipFill>
        <p:spPr>
          <a:xfrm>
            <a:off x="0" y="2516"/>
            <a:ext cx="6096000" cy="37969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A710B4-B609-4B14-976E-9A5E072A574E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  <a:alpha val="85000"/>
                </a:schemeClr>
              </a:gs>
              <a:gs pos="20000">
                <a:schemeClr val="accent2">
                  <a:lumMod val="50000"/>
                  <a:alpha val="60000"/>
                </a:scheme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26ED34-1CA3-44F7-9570-9BCF579ECADC}"/>
              </a:ext>
            </a:extLst>
          </p:cNvPr>
          <p:cNvGrpSpPr/>
          <p:nvPr/>
        </p:nvGrpSpPr>
        <p:grpSpPr>
          <a:xfrm>
            <a:off x="1226818" y="796336"/>
            <a:ext cx="3642360" cy="2124996"/>
            <a:chOff x="613409" y="417322"/>
            <a:chExt cx="1821180" cy="10624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E5806E-2DF6-42C2-8D95-BB83D9E2F67A}"/>
                </a:ext>
              </a:extLst>
            </p:cNvPr>
            <p:cNvSpPr txBox="1"/>
            <p:nvPr/>
          </p:nvSpPr>
          <p:spPr>
            <a:xfrm>
              <a:off x="613409" y="1187432"/>
              <a:ext cx="18211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2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Demons</a:t>
              </a:r>
              <a:endParaRPr lang="en-US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  <p:pic>
          <p:nvPicPr>
            <p:cNvPr id="3" name="Picture 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C4428E2-A9D4-4868-8822-2A979B2F1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5714" t="7987" r="5919" b="7985"/>
            <a:stretch/>
          </p:blipFill>
          <p:spPr>
            <a:xfrm>
              <a:off x="1161910" y="417322"/>
              <a:ext cx="719330" cy="68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7975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, sitting, wall&#10;&#10;Description generated with high confidence">
            <a:extLst>
              <a:ext uri="{FF2B5EF4-FFF2-40B4-BE49-F238E27FC236}">
                <a16:creationId xmlns:a16="http://schemas.microsoft.com/office/drawing/2014/main" id="{6AB44F92-2407-43CA-961A-349806E6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817057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16CAE5-4A1D-4A34-AB03-BB15978DEF60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3366">
                  <a:alpha val="84706"/>
                </a:srgbClr>
              </a:gs>
              <a:gs pos="20000">
                <a:srgbClr val="1C1C1C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EEF17-2781-4A3C-ABAA-9C12F5FB79F2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ONA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B881EE0-45A2-48CF-BC3E-4F36E9D4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3998" y="796695"/>
            <a:ext cx="1368000" cy="13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52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, monitor, curtain&#10;&#10;Description generated with high confidence">
            <a:extLst>
              <a:ext uri="{FF2B5EF4-FFF2-40B4-BE49-F238E27FC236}">
                <a16:creationId xmlns:a16="http://schemas.microsoft.com/office/drawing/2014/main" id="{7DC9DBFF-5AEA-40F1-AD53-D4EC1304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554" y="0"/>
            <a:ext cx="6775108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49C06A-0C3B-4CE0-8751-207255172F79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5F5F5F">
                  <a:alpha val="84706"/>
                </a:srgbClr>
              </a:gs>
              <a:gs pos="20000">
                <a:srgbClr val="080808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0FF87-9C32-4991-9C96-7B11B44AC7A3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OVA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41F00-22B6-4B2D-B5C9-EF874E6A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67" y="796579"/>
            <a:ext cx="1361865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69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294251-6154-476C-85D2-4A579A6E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382" y="0"/>
            <a:ext cx="6775109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489CB7-F682-448C-B883-BD16261AEDF1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CC6600">
                  <a:alpha val="84706"/>
                </a:srgbClr>
              </a:gs>
              <a:gs pos="20000">
                <a:srgbClr val="CC33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F29C8-33B2-44F8-ACBD-08826A15F5F4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Special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2AE16-45F4-46C4-B25D-6A87BEDC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17" y="796695"/>
            <a:ext cx="1431961" cy="13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11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3DE5EA00-0760-4D69-81B3-D0FD8031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555" y="0"/>
            <a:ext cx="6775109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62DADF-DB94-4C90-ABA3-663003595CE0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FF0000">
                  <a:alpha val="84706"/>
                </a:srgbClr>
              </a:gs>
              <a:gs pos="20000">
                <a:srgbClr val="9900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26332-4FAE-4F77-A81F-B3A0228A475B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Film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F39C83-B8E2-455D-B933-A96575884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3817" y="796336"/>
            <a:ext cx="1368359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1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view of a city at night&#10;&#10;Description generated with very high confidence">
            <a:extLst>
              <a:ext uri="{FF2B5EF4-FFF2-40B4-BE49-F238E27FC236}">
                <a16:creationId xmlns:a16="http://schemas.microsoft.com/office/drawing/2014/main" id="{9095D6B7-02D8-4273-8A38-B82C3F6B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82494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31FF2B-D2E6-42A0-8C02-14091527E8AF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FF0000">
                  <a:alpha val="84706"/>
                </a:srgbClr>
              </a:gs>
              <a:gs pos="20000">
                <a:srgbClr val="8000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A4C96-D307-4313-B758-DA503B88A3F4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Jepang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0323A65-1F7E-4749-BA59-46FF487BD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3997" y="796695"/>
            <a:ext cx="136800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1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body of water with a city in the background&#10;&#10;Description generated with very high confidence">
            <a:extLst>
              <a:ext uri="{FF2B5EF4-FFF2-40B4-BE49-F238E27FC236}">
                <a16:creationId xmlns:a16="http://schemas.microsoft.com/office/drawing/2014/main" id="{B7C86F07-F47A-4695-8C62-98129D3C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4062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D31D55-C18C-41F1-ABE3-0032BEEE3AEE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CC6600">
                  <a:alpha val="84706"/>
                </a:srgbClr>
              </a:gs>
              <a:gs pos="20000">
                <a:srgbClr val="CC33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27006-0EA2-4352-AF32-7BDC4BBCD4BA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China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picture containing black, photo&#10;&#10;Description generated with high confidence">
            <a:extLst>
              <a:ext uri="{FF2B5EF4-FFF2-40B4-BE49-F238E27FC236}">
                <a16:creationId xmlns:a16="http://schemas.microsoft.com/office/drawing/2014/main" id="{602A0F8E-18A9-4C4B-8015-10D6DFFF3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3818" y="796695"/>
            <a:ext cx="136835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13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bridge over a body of water with a city in the background&#10;&#10;Description generated with very high confidence">
            <a:extLst>
              <a:ext uri="{FF2B5EF4-FFF2-40B4-BE49-F238E27FC236}">
                <a16:creationId xmlns:a16="http://schemas.microsoft.com/office/drawing/2014/main" id="{3CF87C39-CC66-45F8-A923-9BAFDE1CF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7" b="6608"/>
          <a:stretch/>
        </p:blipFill>
        <p:spPr>
          <a:xfrm>
            <a:off x="0" y="-1"/>
            <a:ext cx="6096000" cy="3809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2BFC0F-35D5-4D9E-B271-624BC64CBA60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33CC">
                  <a:alpha val="84706"/>
                </a:srgbClr>
              </a:gs>
              <a:gs pos="20000">
                <a:srgbClr val="000066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3207B-892E-4390-919B-ECF530A84665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Korea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77C2FB2-8E8C-4E58-AADA-33F0A6882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4517" y="796336"/>
            <a:ext cx="13669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0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large body of water with a city in the background&#10;&#10;Description generated with very high confidence">
            <a:extLst>
              <a:ext uri="{FF2B5EF4-FFF2-40B4-BE49-F238E27FC236}">
                <a16:creationId xmlns:a16="http://schemas.microsoft.com/office/drawing/2014/main" id="{0DCA3CCA-CE53-4D7A-9718-7D1B638F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" y="0"/>
            <a:ext cx="6096958" cy="40785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AA1EF1-9E17-478F-A311-23387D3748DB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B90303">
                  <a:alpha val="84706"/>
                </a:srgbClr>
              </a:gs>
              <a:gs pos="20000">
                <a:srgbClr val="B90303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1FB8F-7E19-43FA-9CA1-3B9FA365C6AF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Indonesia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98202-B633-4803-9ADF-2FA48AA59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363522" y="796695"/>
            <a:ext cx="136800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8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large body of water with a city in the background&#10;&#10;Description generated with very high confidence">
            <a:extLst>
              <a:ext uri="{FF2B5EF4-FFF2-40B4-BE49-F238E27FC236}">
                <a16:creationId xmlns:a16="http://schemas.microsoft.com/office/drawing/2014/main" id="{8368F9A5-669B-4FA9-AD54-8BE199757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" t="11318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3EF45-2E38-4B15-A1B2-A8A3122561CE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0099">
                  <a:alpha val="84706"/>
                </a:srgbClr>
              </a:gs>
              <a:gs pos="20000">
                <a:srgbClr val="000099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03240-912D-4D07-8584-B9C5DA0EEA53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Amerika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B5D89C6-EE8D-4F32-8E56-E9A3ED7A7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4517" y="796853"/>
            <a:ext cx="1366966" cy="136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FEC6888F-DD42-45C5-8B1B-74BC074E7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8" r="4626"/>
          <a:stretch/>
        </p:blipFill>
        <p:spPr>
          <a:xfrm>
            <a:off x="0" y="2516"/>
            <a:ext cx="6096000" cy="37969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4C948B-BE55-4957-A1DB-D0FDD7F4C4F6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85000"/>
                </a:schemeClr>
              </a:gs>
              <a:gs pos="20000">
                <a:schemeClr val="bg1">
                  <a:lumMod val="50000"/>
                  <a:alpha val="60000"/>
                </a:scheme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871CFE-F525-429F-95A1-18BF5CDA5AC6}"/>
              </a:ext>
            </a:extLst>
          </p:cNvPr>
          <p:cNvGrpSpPr/>
          <p:nvPr/>
        </p:nvGrpSpPr>
        <p:grpSpPr>
          <a:xfrm>
            <a:off x="1226818" y="796337"/>
            <a:ext cx="3642360" cy="2124996"/>
            <a:chOff x="613409" y="417322"/>
            <a:chExt cx="1821180" cy="10624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EAB376-5C1D-4BF5-85BE-24734D8248DD}"/>
                </a:ext>
              </a:extLst>
            </p:cNvPr>
            <p:cNvSpPr txBox="1"/>
            <p:nvPr/>
          </p:nvSpPr>
          <p:spPr>
            <a:xfrm>
              <a:off x="613409" y="1187432"/>
              <a:ext cx="18211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2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Drama</a:t>
              </a:r>
              <a:endParaRPr lang="en-US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  <p:pic>
          <p:nvPicPr>
            <p:cNvPr id="6" name="Picture 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109712C-D512-4A64-BB87-80A3F712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5835" t="17945" r="5602" b="24296"/>
            <a:stretch/>
          </p:blipFill>
          <p:spPr>
            <a:xfrm>
              <a:off x="993866" y="417322"/>
              <a:ext cx="1049079" cy="68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580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woman, doll, clothing, toy&#10;&#10;Description generated with high confidence">
            <a:extLst>
              <a:ext uri="{FF2B5EF4-FFF2-40B4-BE49-F238E27FC236}">
                <a16:creationId xmlns:a16="http://schemas.microsoft.com/office/drawing/2014/main" id="{3B5F13B8-D283-4403-B111-46997A521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2" t="13" r="5012" b="13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BDF590-FDEC-481E-B9E5-E09A3EC79B37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740000">
                  <a:alpha val="84706"/>
                </a:srgbClr>
              </a:gs>
              <a:gs pos="20000">
                <a:srgbClr val="740000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EC65A-CA98-4EA6-863A-99C82FDFC1A9}"/>
              </a:ext>
            </a:extLst>
          </p:cNvPr>
          <p:cNvSpPr txBox="1"/>
          <p:nvPr/>
        </p:nvSpPr>
        <p:spPr>
          <a:xfrm>
            <a:off x="1226818" y="2374865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Ecchi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9CC7B-0137-46F5-8AC5-2A2531BE8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46492">
            <a:off x="1971760" y="932836"/>
            <a:ext cx="2130104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6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1BD0FD53-E501-4421-87AE-C5CA1A3D2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2" r="5012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138CE5-B4C9-41CF-9A52-CFB64F6B7D19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660066">
                  <a:alpha val="84706"/>
                </a:srgbClr>
              </a:gs>
              <a:gs pos="20000">
                <a:srgbClr val="660066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C2FE0-00CE-4B2B-BFD2-CF2E3B010849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Fantasy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A2643D3-A9CE-4B0C-B1B1-7A5657B76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631" y="796336"/>
            <a:ext cx="1368358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0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0F88277-0B60-4A31-8193-83C5CF825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2" r="5012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8DC193-0AB2-49A9-BC6C-7B0ED9676621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660033">
                  <a:alpha val="84706"/>
                </a:srgbClr>
              </a:gs>
              <a:gs pos="20000">
                <a:srgbClr val="660033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5D591-54BB-49B5-BF51-7EE73BF096C9}"/>
              </a:ext>
            </a:extLst>
          </p:cNvPr>
          <p:cNvSpPr txBox="1"/>
          <p:nvPr/>
        </p:nvSpPr>
        <p:spPr>
          <a:xfrm>
            <a:off x="1226818" y="2336556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Gaming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361ABF-72B8-4F5B-A53E-04DFF132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621" y="856220"/>
            <a:ext cx="1870754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4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6D19EB21-D2A8-40AE-8293-7F7117A4B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3"/>
          <a:stretch/>
        </p:blipFill>
        <p:spPr>
          <a:xfrm>
            <a:off x="0" y="0"/>
            <a:ext cx="6096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8435AF-F228-4734-80DD-A2A9B11B9AC0}"/>
              </a:ext>
            </a:extLst>
          </p:cNvPr>
          <p:cNvSpPr/>
          <p:nvPr/>
        </p:nvSpPr>
        <p:spPr>
          <a:xfrm>
            <a:off x="0" y="2"/>
            <a:ext cx="6096000" cy="3810000"/>
          </a:xfrm>
          <a:prstGeom prst="rect">
            <a:avLst/>
          </a:prstGeom>
          <a:gradFill>
            <a:gsLst>
              <a:gs pos="0">
                <a:srgbClr val="0099CC">
                  <a:alpha val="84706"/>
                </a:srgbClr>
              </a:gs>
              <a:gs pos="20000">
                <a:srgbClr val="0099CC">
                  <a:alpha val="60000"/>
                </a:srgbClr>
              </a:gs>
              <a:gs pos="93805">
                <a:schemeClr val="tx1">
                  <a:alpha val="95000"/>
                </a:schemeClr>
              </a:gs>
              <a:gs pos="80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0DFB9-6BDD-4B50-854F-2CEA407E3475}"/>
              </a:ext>
            </a:extLst>
          </p:cNvPr>
          <p:cNvSpPr txBox="1"/>
          <p:nvPr/>
        </p:nvSpPr>
        <p:spPr>
          <a:xfrm>
            <a:off x="1226818" y="2336557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Harem</a:t>
            </a:r>
            <a:endParaRPr lang="en-US" sz="3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560E0-719B-4831-A029-F4DFF487D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4320" y="796336"/>
            <a:ext cx="194498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4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56</Words>
  <Application>Microsoft Office PowerPoint</Application>
  <PresentationFormat>Custom</PresentationFormat>
  <Paragraphs>50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Sultan Tadama</dc:creator>
  <cp:lastModifiedBy>Sultan Tadama</cp:lastModifiedBy>
  <cp:revision>32</cp:revision>
  <dcterms:created xsi:type="dcterms:W3CDTF">2013-07-15T20:26:40Z</dcterms:created>
  <dcterms:modified xsi:type="dcterms:W3CDTF">2019-09-23T07:38:15Z</dcterms:modified>
</cp:coreProperties>
</file>